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865938" cy="9998075"/>
  <p:defaultTextStyle>
    <a:defPPr>
      <a:defRPr lang="de-DE"/>
    </a:defPPr>
    <a:lvl1pPr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1pPr>
    <a:lvl2pPr marL="736600" indent="-279400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2pPr>
    <a:lvl3pPr marL="1474788" indent="-560388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3pPr>
    <a:lvl4pPr marL="2211388" indent="-839788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4pPr>
    <a:lvl5pPr marL="2949575" indent="-1120775" algn="l" defTabSz="1474788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2868" y="78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spect="1" noChangeArrowheads="1" noTextEdit="1"/>
          </p:cNvSpPr>
          <p:nvPr userDrawn="1"/>
        </p:nvSpPr>
        <p:spPr bwMode="auto">
          <a:xfrm>
            <a:off x="881063" y="2846388"/>
            <a:ext cx="8931275" cy="1096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475110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+mn-lt"/>
            </a:endParaRPr>
          </a:p>
        </p:txBody>
      </p:sp>
      <p:sp>
        <p:nvSpPr>
          <p:cNvPr id="3" name="Freeform 6"/>
          <p:cNvSpPr>
            <a:spLocks/>
          </p:cNvSpPr>
          <p:nvPr userDrawn="1"/>
        </p:nvSpPr>
        <p:spPr bwMode="auto">
          <a:xfrm>
            <a:off x="755650" y="2268538"/>
            <a:ext cx="9217025" cy="11303000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5498" y="0"/>
              </a:cxn>
              <a:cxn ang="0">
                <a:pos x="5509" y="0"/>
              </a:cxn>
              <a:cxn ang="0">
                <a:pos x="5520" y="2"/>
              </a:cxn>
              <a:cxn ang="0">
                <a:pos x="5531" y="4"/>
              </a:cxn>
              <a:cxn ang="0">
                <a:pos x="5541" y="8"/>
              </a:cxn>
              <a:cxn ang="0">
                <a:pos x="5561" y="15"/>
              </a:cxn>
              <a:cxn ang="0">
                <a:pos x="5578" y="26"/>
              </a:cxn>
              <a:cxn ang="0">
                <a:pos x="5585" y="34"/>
              </a:cxn>
              <a:cxn ang="0">
                <a:pos x="5591" y="41"/>
              </a:cxn>
              <a:cxn ang="0">
                <a:pos x="5596" y="49"/>
              </a:cxn>
              <a:cxn ang="0">
                <a:pos x="5602" y="58"/>
              </a:cxn>
              <a:cxn ang="0">
                <a:pos x="5606" y="65"/>
              </a:cxn>
              <a:cxn ang="0">
                <a:pos x="5607" y="75"/>
              </a:cxn>
              <a:cxn ang="0">
                <a:pos x="5609" y="84"/>
              </a:cxn>
              <a:cxn ang="0">
                <a:pos x="5609" y="93"/>
              </a:cxn>
              <a:cxn ang="0">
                <a:pos x="5609" y="6893"/>
              </a:cxn>
              <a:cxn ang="0">
                <a:pos x="0" y="6893"/>
              </a:cxn>
              <a:cxn ang="0">
                <a:pos x="0" y="93"/>
              </a:cxn>
              <a:cxn ang="0">
                <a:pos x="0" y="84"/>
              </a:cxn>
              <a:cxn ang="0">
                <a:pos x="2" y="75"/>
              </a:cxn>
              <a:cxn ang="0">
                <a:pos x="4" y="65"/>
              </a:cxn>
              <a:cxn ang="0">
                <a:pos x="8" y="58"/>
              </a:cxn>
              <a:cxn ang="0">
                <a:pos x="13" y="49"/>
              </a:cxn>
              <a:cxn ang="0">
                <a:pos x="19" y="41"/>
              </a:cxn>
              <a:cxn ang="0">
                <a:pos x="24" y="34"/>
              </a:cxn>
              <a:cxn ang="0">
                <a:pos x="32" y="26"/>
              </a:cxn>
              <a:cxn ang="0">
                <a:pos x="48" y="15"/>
              </a:cxn>
              <a:cxn ang="0">
                <a:pos x="69" y="8"/>
              </a:cxn>
              <a:cxn ang="0">
                <a:pos x="78" y="4"/>
              </a:cxn>
              <a:cxn ang="0">
                <a:pos x="89" y="2"/>
              </a:cxn>
              <a:cxn ang="0">
                <a:pos x="100" y="0"/>
              </a:cxn>
              <a:cxn ang="0">
                <a:pos x="112" y="0"/>
              </a:cxn>
            </a:cxnLst>
            <a:rect l="0" t="0" r="r" b="b"/>
            <a:pathLst>
              <a:path w="5609" h="6893">
                <a:moveTo>
                  <a:pt x="112" y="0"/>
                </a:moveTo>
                <a:lnTo>
                  <a:pt x="5498" y="0"/>
                </a:lnTo>
                <a:lnTo>
                  <a:pt x="5509" y="0"/>
                </a:lnTo>
                <a:lnTo>
                  <a:pt x="5520" y="2"/>
                </a:lnTo>
                <a:lnTo>
                  <a:pt x="5531" y="4"/>
                </a:lnTo>
                <a:lnTo>
                  <a:pt x="5541" y="8"/>
                </a:lnTo>
                <a:lnTo>
                  <a:pt x="5561" y="15"/>
                </a:lnTo>
                <a:lnTo>
                  <a:pt x="5578" y="26"/>
                </a:lnTo>
                <a:lnTo>
                  <a:pt x="5585" y="34"/>
                </a:lnTo>
                <a:lnTo>
                  <a:pt x="5591" y="41"/>
                </a:lnTo>
                <a:lnTo>
                  <a:pt x="5596" y="49"/>
                </a:lnTo>
                <a:lnTo>
                  <a:pt x="5602" y="58"/>
                </a:lnTo>
                <a:lnTo>
                  <a:pt x="5606" y="65"/>
                </a:lnTo>
                <a:lnTo>
                  <a:pt x="5607" y="75"/>
                </a:lnTo>
                <a:lnTo>
                  <a:pt x="5609" y="84"/>
                </a:lnTo>
                <a:lnTo>
                  <a:pt x="5609" y="93"/>
                </a:lnTo>
                <a:lnTo>
                  <a:pt x="5609" y="6893"/>
                </a:lnTo>
                <a:lnTo>
                  <a:pt x="0" y="6893"/>
                </a:lnTo>
                <a:lnTo>
                  <a:pt x="0" y="93"/>
                </a:lnTo>
                <a:lnTo>
                  <a:pt x="0" y="84"/>
                </a:lnTo>
                <a:lnTo>
                  <a:pt x="2" y="75"/>
                </a:lnTo>
                <a:lnTo>
                  <a:pt x="4" y="65"/>
                </a:lnTo>
                <a:lnTo>
                  <a:pt x="8" y="58"/>
                </a:lnTo>
                <a:lnTo>
                  <a:pt x="13" y="49"/>
                </a:lnTo>
                <a:lnTo>
                  <a:pt x="19" y="41"/>
                </a:lnTo>
                <a:lnTo>
                  <a:pt x="24" y="34"/>
                </a:lnTo>
                <a:lnTo>
                  <a:pt x="32" y="26"/>
                </a:lnTo>
                <a:lnTo>
                  <a:pt x="48" y="15"/>
                </a:lnTo>
                <a:lnTo>
                  <a:pt x="69" y="8"/>
                </a:lnTo>
                <a:lnTo>
                  <a:pt x="78" y="4"/>
                </a:lnTo>
                <a:lnTo>
                  <a:pt x="89" y="2"/>
                </a:lnTo>
                <a:lnTo>
                  <a:pt x="100" y="0"/>
                </a:lnTo>
                <a:lnTo>
                  <a:pt x="112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475110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+mn-lt"/>
            </a:endParaRPr>
          </a:p>
        </p:txBody>
      </p:sp>
      <p:sp>
        <p:nvSpPr>
          <p:cNvPr id="4" name="Rechteck 3"/>
          <p:cNvSpPr/>
          <p:nvPr userDrawn="1"/>
        </p:nvSpPr>
        <p:spPr>
          <a:xfrm>
            <a:off x="755650" y="13571538"/>
            <a:ext cx="9217025" cy="1547812"/>
          </a:xfrm>
          <a:prstGeom prst="rect">
            <a:avLst/>
          </a:prstGeom>
          <a:solidFill>
            <a:srgbClr val="004A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110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" name="Picture 7" descr="C:\Dokumente und Einstellungen\AVMZ\Desktop\UNI-Logo_Siegel_4c_149mm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5650" y="474663"/>
            <a:ext cx="5364163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2pPr>
      <a:lvl3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3pPr>
      <a:lvl4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4pPr>
      <a:lvl5pPr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9pPr>
    </p:titleStyle>
    <p:bodyStyle>
      <a:lvl1pPr marL="552450" indent="-55245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209941" y="2282608"/>
            <a:ext cx="8404994" cy="1243032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defTabSz="147511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250" b="1" dirty="0" smtClean="0">
                <a:solidFill>
                  <a:schemeClr val="tx2"/>
                </a:solidFill>
                <a:latin typeface="Verdana" pitchFamily="34" charset="0"/>
              </a:rPr>
              <a:t>Invitation</a:t>
            </a:r>
          </a:p>
          <a:p>
            <a:pPr algn="ctr" defTabSz="14751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250" dirty="0" smtClean="0">
                <a:solidFill>
                  <a:schemeClr val="tx2"/>
                </a:solidFill>
                <a:latin typeface="Verdana" pitchFamily="34" charset="0"/>
              </a:rPr>
              <a:t>Prof. Dr. </a:t>
            </a:r>
            <a:r>
              <a:rPr lang="de-DE" sz="4250" dirty="0" err="1" smtClean="0">
                <a:solidFill>
                  <a:schemeClr val="tx2"/>
                </a:solidFill>
                <a:latin typeface="Verdana" pitchFamily="34" charset="0"/>
              </a:rPr>
              <a:t>Jatswan</a:t>
            </a:r>
            <a:r>
              <a:rPr lang="de-DE" sz="4250" dirty="0" smtClean="0">
                <a:solidFill>
                  <a:schemeClr val="tx2"/>
                </a:solidFill>
                <a:latin typeface="Verdana" pitchFamily="34" charset="0"/>
              </a:rPr>
              <a:t> Singh</a:t>
            </a:r>
          </a:p>
          <a:p>
            <a:pPr algn="ctr" defTabSz="14751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 smtClean="0">
                <a:solidFill>
                  <a:schemeClr val="tx2"/>
                </a:solidFill>
                <a:latin typeface="Verdana" pitchFamily="34" charset="0"/>
              </a:rPr>
              <a:t>University </a:t>
            </a:r>
            <a:r>
              <a:rPr lang="de-DE" sz="3200" dirty="0" err="1" smtClean="0">
                <a:solidFill>
                  <a:schemeClr val="tx2"/>
                </a:solidFill>
                <a:latin typeface="Verdana" pitchFamily="34" charset="0"/>
              </a:rPr>
              <a:t>of</a:t>
            </a:r>
            <a:r>
              <a:rPr lang="de-DE" sz="3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de-DE" sz="3200" dirty="0" err="1" smtClean="0">
                <a:solidFill>
                  <a:schemeClr val="tx2"/>
                </a:solidFill>
                <a:latin typeface="Verdana" pitchFamily="34" charset="0"/>
              </a:rPr>
              <a:t>Malaya</a:t>
            </a:r>
            <a:r>
              <a:rPr lang="de-DE" sz="3200" dirty="0" smtClean="0">
                <a:solidFill>
                  <a:schemeClr val="tx2"/>
                </a:solidFill>
                <a:latin typeface="Verdana" pitchFamily="34" charset="0"/>
              </a:rPr>
              <a:t>, Kuala Lumpur, </a:t>
            </a:r>
            <a:r>
              <a:rPr lang="de-DE" sz="3200" dirty="0" err="1" smtClean="0">
                <a:solidFill>
                  <a:schemeClr val="tx2"/>
                </a:solidFill>
                <a:latin typeface="Verdana" pitchFamily="34" charset="0"/>
              </a:rPr>
              <a:t>and</a:t>
            </a:r>
            <a:r>
              <a:rPr lang="de-DE" sz="3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de-DE" sz="3200" dirty="0" err="1" smtClean="0">
                <a:solidFill>
                  <a:schemeClr val="tx2"/>
                </a:solidFill>
                <a:latin typeface="Verdana" pitchFamily="34" charset="0"/>
              </a:rPr>
              <a:t>Visiting</a:t>
            </a:r>
            <a:r>
              <a:rPr lang="de-DE" sz="3200" dirty="0" smtClean="0">
                <a:solidFill>
                  <a:schemeClr val="tx2"/>
                </a:solidFill>
                <a:latin typeface="Verdana" pitchFamily="34" charset="0"/>
              </a:rPr>
              <a:t> Professor at </a:t>
            </a:r>
            <a:r>
              <a:rPr lang="de-DE" sz="3200" dirty="0" err="1" smtClean="0">
                <a:solidFill>
                  <a:schemeClr val="tx2"/>
                </a:solidFill>
                <a:latin typeface="Verdana" pitchFamily="34" charset="0"/>
              </a:rPr>
              <a:t>the</a:t>
            </a:r>
            <a:r>
              <a:rPr lang="de-DE" sz="3200" dirty="0" smtClean="0">
                <a:solidFill>
                  <a:schemeClr val="tx2"/>
                </a:solidFill>
                <a:latin typeface="Verdana" pitchFamily="34" charset="0"/>
              </a:rPr>
              <a:t> WSF</a:t>
            </a:r>
          </a:p>
          <a:p>
            <a:pPr algn="ctr" defTabSz="1475110" fontAlgn="auto">
              <a:lnSpc>
                <a:spcPts val="5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425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ctr" defTabSz="1475110" fontAlgn="auto">
              <a:lnSpc>
                <a:spcPts val="5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425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ctr" defTabSz="1475110" fontAlgn="auto">
              <a:lnSpc>
                <a:spcPts val="5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4250" dirty="0">
              <a:solidFill>
                <a:schemeClr val="tx2"/>
              </a:solidFill>
              <a:latin typeface="Verdana" pitchFamily="34" charset="0"/>
            </a:endParaRPr>
          </a:p>
          <a:p>
            <a:pPr algn="ctr"/>
            <a:endParaRPr lang="de-DE" sz="4400" dirty="0" smtClean="0">
              <a:solidFill>
                <a:schemeClr val="accent2"/>
              </a:solidFill>
            </a:endParaRPr>
          </a:p>
          <a:p>
            <a:pPr algn="ctr"/>
            <a:r>
              <a:rPr lang="en-GB" sz="4400" b="1" dirty="0" smtClean="0">
                <a:solidFill>
                  <a:schemeClr val="tx2"/>
                </a:solidFill>
              </a:rPr>
              <a:t>“Malaysia‘s Foreign Policy”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Public </a:t>
            </a:r>
            <a:r>
              <a:rPr lang="en-US" sz="2800" dirty="0">
                <a:solidFill>
                  <a:schemeClr val="tx2"/>
                </a:solidFill>
              </a:rPr>
              <a:t>lecture as part of the seminar </a:t>
            </a:r>
          </a:p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“International Relations of the Asia Pacific Region”</a:t>
            </a:r>
          </a:p>
          <a:p>
            <a:endParaRPr lang="de-DE" sz="2800" dirty="0">
              <a:solidFill>
                <a:schemeClr val="tx2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Tuesday, </a:t>
            </a:r>
            <a:r>
              <a:rPr lang="en-GB" sz="2800" dirty="0">
                <a:solidFill>
                  <a:schemeClr val="tx2"/>
                </a:solidFill>
              </a:rPr>
              <a:t>02.06</a:t>
            </a:r>
            <a:r>
              <a:rPr lang="en-GB" sz="2800" dirty="0" smtClean="0">
                <a:solidFill>
                  <a:schemeClr val="tx2"/>
                </a:solidFill>
              </a:rPr>
              <a:t>.</a:t>
            </a:r>
            <a:r>
              <a:rPr lang="en-US" sz="2800" dirty="0" smtClean="0">
                <a:solidFill>
                  <a:schemeClr val="tx2"/>
                </a:solidFill>
              </a:rPr>
              <a:t>, 11.15-12.45, R124, </a:t>
            </a:r>
            <a:endParaRPr lang="en-US" sz="2800" dirty="0">
              <a:solidFill>
                <a:schemeClr val="tx2"/>
              </a:solidFill>
            </a:endParaRPr>
          </a:p>
          <a:p>
            <a:pPr algn="ctr"/>
            <a:r>
              <a:rPr lang="de-DE" sz="2800" dirty="0">
                <a:solidFill>
                  <a:schemeClr val="tx2"/>
                </a:solidFill>
              </a:rPr>
              <a:t>Ulmenstraße 69, Haus </a:t>
            </a:r>
            <a:r>
              <a:rPr lang="de-DE" sz="2800" dirty="0" smtClean="0">
                <a:solidFill>
                  <a:schemeClr val="tx2"/>
                </a:solidFill>
              </a:rPr>
              <a:t>I</a:t>
            </a:r>
          </a:p>
          <a:p>
            <a:endParaRPr lang="en-MY" sz="1600" dirty="0" smtClean="0"/>
          </a:p>
          <a:p>
            <a:pPr algn="just"/>
            <a:r>
              <a:rPr lang="en-MY" sz="1600" dirty="0" smtClean="0">
                <a:solidFill>
                  <a:schemeClr val="tx2"/>
                </a:solidFill>
              </a:rPr>
              <a:t>This </a:t>
            </a:r>
            <a:r>
              <a:rPr lang="en-MY" sz="1600" dirty="0">
                <a:solidFill>
                  <a:schemeClr val="tx2"/>
                </a:solidFill>
              </a:rPr>
              <a:t>lecture will discuss the evolution of Malaysian foreign from independence in 1957 till the present. Despite being a relatively small state, Malaysia has played a significant role in international relations, especially since the 1980s. From a country that was once in the backwaters of mainstream international relations, Malaysia has emerged as a major player in the international relations of the Asia-Pacific through its role as a medium power</a:t>
            </a:r>
            <a:endParaRPr lang="de-DE" sz="1600" dirty="0">
              <a:solidFill>
                <a:schemeClr val="tx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de-DE" sz="4400" b="1" dirty="0" smtClean="0">
                <a:solidFill>
                  <a:schemeClr val="tx2"/>
                </a:solidFill>
              </a:rPr>
              <a:t>ALL WELCOME</a:t>
            </a:r>
          </a:p>
          <a:p>
            <a:endParaRPr lang="de-DE" sz="4400" dirty="0"/>
          </a:p>
          <a:p>
            <a:r>
              <a:rPr lang="de-DE" sz="4400" dirty="0" smtClean="0"/>
              <a:t> </a:t>
            </a:r>
            <a:endParaRPr lang="de-DE" sz="425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51" name="Textfeld 5"/>
          <p:cNvSpPr txBox="1">
            <a:spLocks noChangeArrowheads="1"/>
          </p:cNvSpPr>
          <p:nvPr/>
        </p:nvSpPr>
        <p:spPr bwMode="auto">
          <a:xfrm>
            <a:off x="947942" y="13609934"/>
            <a:ext cx="892899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endParaRPr lang="de-DE" sz="1800" dirty="0"/>
          </a:p>
          <a:p>
            <a:r>
              <a:rPr lang="de-DE" sz="1800" dirty="0" smtClean="0">
                <a:solidFill>
                  <a:schemeClr val="bg1"/>
                </a:solidFill>
              </a:rPr>
              <a:t>INSTITUT </a:t>
            </a:r>
            <a:r>
              <a:rPr lang="de-DE" sz="1800" dirty="0">
                <a:solidFill>
                  <a:schemeClr val="bg1"/>
                </a:solidFill>
              </a:rPr>
              <a:t>FÜR POLITIK- UND VERWALTUNGSWISSENSCHAFTEN </a:t>
            </a:r>
          </a:p>
          <a:p>
            <a:r>
              <a:rPr lang="de-DE" sz="1800" dirty="0">
                <a:solidFill>
                  <a:schemeClr val="bg1"/>
                </a:solidFill>
              </a:rPr>
              <a:t>LEHRSTUHL INTERNATIONALE POLITIK </a:t>
            </a:r>
            <a:r>
              <a:rPr lang="de-DE" sz="1800" dirty="0" smtClean="0">
                <a:solidFill>
                  <a:schemeClr val="bg1"/>
                </a:solidFill>
              </a:rPr>
              <a:t>UND ENTWICKLUNGSZUSAMMENARBEIT </a:t>
            </a:r>
            <a:endParaRPr lang="de-DE" sz="1800" dirty="0">
              <a:solidFill>
                <a:schemeClr val="bg1"/>
              </a:solidFill>
            </a:endParaRPr>
          </a:p>
          <a:p>
            <a:r>
              <a:rPr lang="de-DE" sz="1800" dirty="0">
                <a:solidFill>
                  <a:schemeClr val="bg1"/>
                </a:solidFill>
              </a:rPr>
              <a:t>Prof. Dr. Jörn </a:t>
            </a:r>
            <a:r>
              <a:rPr lang="de-DE" sz="1800" dirty="0" smtClean="0">
                <a:solidFill>
                  <a:schemeClr val="bg1"/>
                </a:solidFill>
              </a:rPr>
              <a:t>Dosch</a:t>
            </a:r>
            <a:endParaRPr lang="de-DE" sz="1700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5" name="Bild 1" descr="Image result for jatswa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9" r="20671"/>
          <a:stretch/>
        </p:blipFill>
        <p:spPr bwMode="auto">
          <a:xfrm>
            <a:off x="3900269" y="5184998"/>
            <a:ext cx="3024336" cy="21602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Larissa-Design</vt:lpstr>
      <vt:lpstr>PowerPoint-Präsentation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AVMZ</dc:creator>
  <cp:lastModifiedBy>R147-PC</cp:lastModifiedBy>
  <cp:revision>11</cp:revision>
  <cp:lastPrinted>2015-05-21T16:41:30Z</cp:lastPrinted>
  <dcterms:created xsi:type="dcterms:W3CDTF">2009-08-13T12:24:11Z</dcterms:created>
  <dcterms:modified xsi:type="dcterms:W3CDTF">2015-05-21T16:50:03Z</dcterms:modified>
</cp:coreProperties>
</file>